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71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57C79-08D5-446D-841C-41394764F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9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3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5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5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E727-C3D4-4E44-8674-3399B4CCB5EF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D126-D59B-4B5C-A1AD-1E0A18D4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/>
              <a:t>Convergent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4267200" cy="281940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429000" cy="28206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295400"/>
            <a:ext cx="3814426" cy="2820629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3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Evolution</a:t>
            </a:r>
            <a:endParaRPr lang="en-US" dirty="0"/>
          </a:p>
        </p:txBody>
      </p:sp>
      <p:pic>
        <p:nvPicPr>
          <p:cNvPr id="4" name="Picture 6" descr="pengu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250019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vul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295400"/>
            <a:ext cx="33528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Coevolution</a:t>
            </a:r>
            <a:endParaRPr lang="en-US" dirty="0"/>
          </a:p>
        </p:txBody>
      </p:sp>
      <p:pic>
        <p:nvPicPr>
          <p:cNvPr id="4" name="Picture 5" descr="ruby%20throated%20hummingbi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45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4343400"/>
            <a:ext cx="75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Ex.  Long beaked Hummingbird and Red-Flowered </a:t>
            </a:r>
            <a:r>
              <a:rPr lang="en-US" sz="3200" dirty="0" err="1" smtClean="0"/>
              <a:t>fuschsias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9709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Patterns of Evolution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2057400"/>
            <a:ext cx="6400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dirty="0" smtClean="0"/>
              <a:t>Coevolution</a:t>
            </a:r>
          </a:p>
          <a:p>
            <a:pPr>
              <a:lnSpc>
                <a:spcPct val="90000"/>
              </a:lnSpc>
            </a:pPr>
            <a:r>
              <a:rPr lang="en-US" sz="6000" dirty="0" smtClean="0"/>
              <a:t>Convergent Evolution</a:t>
            </a:r>
          </a:p>
          <a:p>
            <a:pPr>
              <a:lnSpc>
                <a:spcPct val="90000"/>
              </a:lnSpc>
            </a:pPr>
            <a:r>
              <a:rPr lang="en-US" sz="6000" dirty="0" smtClean="0"/>
              <a:t>Divergent Evolution</a:t>
            </a:r>
            <a:endParaRPr lang="en-US" sz="2800" dirty="0" smtClean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5029200" y="2209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105400" y="27432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715000" y="34290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5715000" y="3810000"/>
            <a:ext cx="2438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638800" y="5715000"/>
            <a:ext cx="2667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5638800" y="5257800"/>
            <a:ext cx="2514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Convergent Evolution</vt:lpstr>
      <vt:lpstr>Divergent Evolution</vt:lpstr>
      <vt:lpstr>Coevolution</vt:lpstr>
      <vt:lpstr>Patterns of Evolution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Convergent Evolution</dc:title>
  <dc:creator>Xandy</dc:creator>
  <cp:lastModifiedBy>Xandy</cp:lastModifiedBy>
  <cp:revision>3</cp:revision>
  <dcterms:created xsi:type="dcterms:W3CDTF">2012-03-28T12:00:27Z</dcterms:created>
  <dcterms:modified xsi:type="dcterms:W3CDTF">2012-03-28T12:42:39Z</dcterms:modified>
</cp:coreProperties>
</file>