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EB476-80A4-42D9-A994-8F1894CAF9F2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F65A7-2981-4BC2-8C1C-99BF12F2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9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Niche-smallest role of habitat. Made up of biotic and abiotic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5A7-2981-4BC2-8C1C-99BF12F24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how far apart they are–</a:t>
            </a:r>
            <a:r>
              <a:rPr lang="en-US" baseline="0" dirty="0" smtClean="0"/>
              <a:t> animals may have travelled between them- explain for different species?!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65A7-2981-4BC2-8C1C-99BF12F24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8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71BF6-B2E3-4E30-97A7-3C4B1145F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7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1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6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5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1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477E-612A-4C75-8304-42C310184568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AD00C-3EFD-4143-B529-F49EFBDD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 Over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DeLaney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 ton of variation! </a:t>
            </a:r>
            <a:r>
              <a:rPr lang="en-US" dirty="0" err="1" smtClean="0"/>
              <a:t>Shew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 descr="l_016_02_l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7969619" cy="4526744"/>
          </a:xfrm>
        </p:spPr>
      </p:pic>
    </p:spTree>
    <p:extLst>
      <p:ext uri="{BB962C8B-B14F-4D97-AF65-F5344CB8AC3E}">
        <p14:creationId xmlns:p14="http://schemas.microsoft.com/office/powerpoint/2010/main" val="29400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Time: Industrial Revolution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 many pepper moths can you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peprmoth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-5562600"/>
            <a:ext cx="7445375" cy="10744200"/>
          </a:xfrm>
        </p:spPr>
      </p:pic>
      <p:sp>
        <p:nvSpPr>
          <p:cNvPr id="12299" name="AutoShape 11"/>
          <p:cNvSpPr>
            <a:spLocks noChangeArrowheads="1"/>
          </p:cNvSpPr>
          <p:nvPr/>
        </p:nvSpPr>
        <p:spPr bwMode="auto">
          <a:xfrm rot="-3451029">
            <a:off x="1918241" y="4725376"/>
            <a:ext cx="1295400" cy="381000"/>
          </a:xfrm>
          <a:prstGeom prst="rightArrow">
            <a:avLst>
              <a:gd name="adj1" fmla="val 50000"/>
              <a:gd name="adj2" fmla="val 850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-3451029">
            <a:off x="5334000" y="3886200"/>
            <a:ext cx="1295400" cy="381000"/>
          </a:xfrm>
          <a:prstGeom prst="rightArrow">
            <a:avLst>
              <a:gd name="adj1" fmla="val 50000"/>
              <a:gd name="adj2" fmla="val 850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228600"/>
            <a:ext cx="7086600" cy="4114800"/>
          </a:xfrm>
        </p:spPr>
        <p:txBody>
          <a:bodyPr/>
          <a:lstStyle/>
          <a:p>
            <a:r>
              <a:rPr lang="en-US" sz="4000" smtClean="0"/>
              <a:t>How many moths?</a:t>
            </a:r>
          </a:p>
          <a:p>
            <a:r>
              <a:rPr lang="en-US" sz="4000" smtClean="0"/>
              <a:t>Answer : 2</a:t>
            </a:r>
            <a:endParaRPr lang="en-US" sz="2800" smtClean="0"/>
          </a:p>
        </p:txBody>
      </p:sp>
      <p:pic>
        <p:nvPicPr>
          <p:cNvPr id="14339" name="Picture 6" descr="peprmoth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7707313" cy="11125200"/>
          </a:xfrm>
          <a:noFill/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 rot="-3451029">
            <a:off x="4495800" y="5181600"/>
            <a:ext cx="1295400" cy="381000"/>
          </a:xfrm>
          <a:prstGeom prst="rightArrow">
            <a:avLst>
              <a:gd name="adj1" fmla="val 50000"/>
              <a:gd name="adj2" fmla="val 850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-6612672">
            <a:off x="2438400" y="5334000"/>
            <a:ext cx="1295400" cy="381000"/>
          </a:xfrm>
          <a:prstGeom prst="rightArrow">
            <a:avLst>
              <a:gd name="adj1" fmla="val 50000"/>
              <a:gd name="adj2" fmla="val 850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moths ADAPTED to turn the darker color.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increased the moths FITNESS.</a:t>
            </a:r>
          </a:p>
          <a:p>
            <a:endParaRPr lang="en-US" dirty="0"/>
          </a:p>
          <a:p>
            <a:r>
              <a:rPr lang="en-US" dirty="0" smtClean="0"/>
              <a:t>What is the fitness of a mule?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Quick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05000"/>
            <a:ext cx="2658700" cy="35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V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Habitat- WHERE you live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Niche- Role you play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94560"/>
            <a:ext cx="2590800" cy="1734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77772"/>
            <a:ext cx="2362200" cy="23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Darwin- WHO IS THIS GUY?!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2638048" cy="35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Studied organisms on the Galapagos Islands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791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Darwin wrote: </a:t>
            </a:r>
            <a:r>
              <a:rPr lang="en-US" i="1" dirty="0" smtClean="0">
                <a:solidFill>
                  <a:srgbClr val="7030A0"/>
                </a:solidFill>
              </a:rPr>
              <a:t>The Origin of Species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which presented the idea of Natural Selection</a:t>
            </a:r>
          </a:p>
          <a:p>
            <a:endParaRPr lang="en-US" dirty="0"/>
          </a:p>
          <a:p>
            <a:r>
              <a:rPr lang="en-US" dirty="0" smtClean="0"/>
              <a:t>Natural Selection?</a:t>
            </a:r>
          </a:p>
          <a:p>
            <a:pPr marL="0" indent="0" algn="ctr">
              <a:buNone/>
            </a:pPr>
            <a:r>
              <a:rPr lang="en-US" dirty="0" smtClean="0"/>
              <a:t>Survival of the fittest?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finches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Darwin</a:t>
            </a:r>
            <a:r>
              <a:rPr lang="en-US" dirty="0" smtClean="0"/>
              <a:t> studied birds called </a:t>
            </a:r>
            <a:r>
              <a:rPr lang="en-US" dirty="0" smtClean="0">
                <a:solidFill>
                  <a:srgbClr val="7030A0"/>
                </a:solidFill>
              </a:rPr>
              <a:t>finches</a:t>
            </a:r>
            <a:r>
              <a:rPr lang="en-US" dirty="0" smtClean="0"/>
              <a:t> on the </a:t>
            </a:r>
            <a:r>
              <a:rPr lang="en-US" dirty="0" smtClean="0">
                <a:solidFill>
                  <a:srgbClr val="7030A0"/>
                </a:solidFill>
              </a:rPr>
              <a:t>Galapagos Islands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finches showed </a:t>
            </a:r>
            <a:r>
              <a:rPr lang="en-US" dirty="0">
                <a:solidFill>
                  <a:srgbClr val="7030A0"/>
                </a:solidFill>
              </a:rPr>
              <a:t>V</a:t>
            </a:r>
            <a:r>
              <a:rPr lang="en-US" dirty="0" smtClean="0">
                <a:solidFill>
                  <a:srgbClr val="7030A0"/>
                </a:solidFill>
              </a:rPr>
              <a:t>ARIATION in SIZE and SHAPE of beaks. 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WHY????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Finches</a:t>
            </a:r>
            <a:endParaRPr lang="en-US" dirty="0"/>
          </a:p>
        </p:txBody>
      </p:sp>
      <p:pic>
        <p:nvPicPr>
          <p:cNvPr id="4" name="Picture 4" descr="Darwin's finch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143000"/>
            <a:ext cx="6781800" cy="5267198"/>
          </a:xfrm>
          <a:noFill/>
        </p:spPr>
      </p:pic>
    </p:spTree>
    <p:extLst>
      <p:ext uri="{BB962C8B-B14F-4D97-AF65-F5344CB8AC3E}">
        <p14:creationId xmlns:p14="http://schemas.microsoft.com/office/powerpoint/2010/main" val="41817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finches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Environment change = beak change</a:t>
            </a:r>
          </a:p>
          <a:p>
            <a:r>
              <a:rPr lang="en-US" dirty="0" smtClean="0"/>
              <a:t>Factors: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Varied food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Limited food (COMPETITION)</a:t>
            </a:r>
          </a:p>
          <a:p>
            <a:pPr marL="0" indent="0" algn="ctr">
              <a:buNone/>
            </a:pPr>
            <a:r>
              <a:rPr lang="en-US" dirty="0"/>
              <a:t>		</a:t>
            </a:r>
            <a:r>
              <a:rPr lang="en-US" dirty="0" smtClean="0"/>
              <a:t>SO……..</a:t>
            </a:r>
          </a:p>
          <a:p>
            <a:pPr marL="0" indent="0" algn="ctr">
              <a:buNone/>
            </a:pPr>
            <a:r>
              <a:rPr lang="en-US" dirty="0" smtClean="0"/>
              <a:t>THE PRESSUSE IS ON TO SURVIVE!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Varied beak size and shape so they could eat different foods. </a:t>
            </a:r>
            <a:endParaRPr lang="en-US" dirty="0"/>
          </a:p>
          <a:p>
            <a:r>
              <a:rPr lang="en-US" dirty="0" smtClean="0"/>
              <a:t>EACH finch species now occupies a different niche.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103</TotalTime>
  <Words>184</Words>
  <Application>Microsoft Office PowerPoint</Application>
  <PresentationFormat>On-screen Show (4:3)</PresentationFormat>
  <Paragraphs>55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Change Over Time</vt:lpstr>
      <vt:lpstr>Quick Review</vt:lpstr>
      <vt:lpstr>Habitat V Niche</vt:lpstr>
      <vt:lpstr>Natural Selection</vt:lpstr>
      <vt:lpstr>Charles Darwin</vt:lpstr>
      <vt:lpstr>Charles Darwin</vt:lpstr>
      <vt:lpstr>Darwin’s finches</vt:lpstr>
      <vt:lpstr>Darwin’s Finches</vt:lpstr>
      <vt:lpstr>Darwin’s finches</vt:lpstr>
      <vt:lpstr>That’s a ton of variation! Shew!</vt:lpstr>
      <vt:lpstr>Another Example</vt:lpstr>
      <vt:lpstr>PowerPoint Presentation</vt:lpstr>
      <vt:lpstr>PowerPoint Presentation</vt:lpstr>
      <vt:lpstr>Fitness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Over Time</dc:title>
  <dc:creator>Xandy</dc:creator>
  <cp:lastModifiedBy>Xandy</cp:lastModifiedBy>
  <cp:revision>26</cp:revision>
  <dcterms:created xsi:type="dcterms:W3CDTF">2012-03-22T01:40:41Z</dcterms:created>
  <dcterms:modified xsi:type="dcterms:W3CDTF">2012-03-22T03:24:19Z</dcterms:modified>
</cp:coreProperties>
</file>