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933" autoAdjust="0"/>
  </p:normalViewPr>
  <p:slideViewPr>
    <p:cSldViewPr>
      <p:cViewPr varScale="1">
        <p:scale>
          <a:sx n="72" d="100"/>
          <a:sy n="72" d="100"/>
        </p:scale>
        <p:origin x="-110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D3BC6-886C-4FED-906D-DBDEA77DDE3D}" type="datetimeFigureOut">
              <a:rPr lang="en-US" smtClean="0"/>
              <a:t>4/16/2012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AE082-A135-48C7-8A81-8DD7CF895E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86901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D3BC6-886C-4FED-906D-DBDEA77DDE3D}" type="datetimeFigureOut">
              <a:rPr lang="en-US" smtClean="0"/>
              <a:t>4/16/2012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AE082-A135-48C7-8A81-8DD7CF895E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245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D3BC6-886C-4FED-906D-DBDEA77DDE3D}" type="datetimeFigureOut">
              <a:rPr lang="en-US" smtClean="0"/>
              <a:t>4/16/2012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AE082-A135-48C7-8A81-8DD7CF895E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29771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D3BC6-886C-4FED-906D-DBDEA77DDE3D}" type="datetimeFigureOut">
              <a:rPr lang="en-US" smtClean="0"/>
              <a:t>4/16/2012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AE082-A135-48C7-8A81-8DD7CF895E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2710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D3BC6-886C-4FED-906D-DBDEA77DDE3D}" type="datetimeFigureOut">
              <a:rPr lang="en-US" smtClean="0"/>
              <a:t>4/16/2012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AE082-A135-48C7-8A81-8DD7CF895E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87659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D3BC6-886C-4FED-906D-DBDEA77DDE3D}" type="datetimeFigureOut">
              <a:rPr lang="en-US" smtClean="0"/>
              <a:t>4/16/2012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AE082-A135-48C7-8A81-8DD7CF895E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7519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D3BC6-886C-4FED-906D-DBDEA77DDE3D}" type="datetimeFigureOut">
              <a:rPr lang="en-US" smtClean="0"/>
              <a:t>4/16/2012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AE082-A135-48C7-8A81-8DD7CF895E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262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D3BC6-886C-4FED-906D-DBDEA77DDE3D}" type="datetimeFigureOut">
              <a:rPr lang="en-US" smtClean="0"/>
              <a:t>4/16/2012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AE082-A135-48C7-8A81-8DD7CF895E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76901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D3BC6-886C-4FED-906D-DBDEA77DDE3D}" type="datetimeFigureOut">
              <a:rPr lang="en-US" smtClean="0"/>
              <a:t>4/16/2012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AE082-A135-48C7-8A81-8DD7CF895E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187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D3BC6-886C-4FED-906D-DBDEA77DDE3D}" type="datetimeFigureOut">
              <a:rPr lang="en-US" smtClean="0"/>
              <a:t>4/16/2012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AE082-A135-48C7-8A81-8DD7CF895E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24627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D3BC6-886C-4FED-906D-DBDEA77DDE3D}" type="datetimeFigureOut">
              <a:rPr lang="en-US" smtClean="0"/>
              <a:t>4/16/2012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AE082-A135-48C7-8A81-8DD7CF895E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52916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5D3BC6-886C-4FED-906D-DBDEA77DDE3D}" type="datetimeFigureOut">
              <a:rPr lang="en-US" smtClean="0"/>
              <a:t>4/16/2012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6AE082-A135-48C7-8A81-8DD7CF895E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52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9844" y="1295400"/>
            <a:ext cx="5943600" cy="362812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609599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Bell Ringer </a:t>
            </a:r>
            <a:r>
              <a:rPr lang="en-US" dirty="0" smtClean="0">
                <a:solidFill>
                  <a:srgbClr val="0000FF"/>
                </a:solidFill>
              </a:rPr>
              <a:t>4/16/12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533400"/>
            <a:ext cx="7924800" cy="6324600"/>
          </a:xfrm>
        </p:spPr>
        <p:txBody>
          <a:bodyPr>
            <a:normAutofit fontScale="77500" lnSpcReduction="20000"/>
          </a:bodyPr>
          <a:lstStyle/>
          <a:p>
            <a:pPr marL="457200" indent="-457200" algn="l">
              <a:buFont typeface="Arial" pitchFamily="34" charset="0"/>
              <a:buChar char="•"/>
            </a:pPr>
            <a:r>
              <a:rPr lang="en-US" sz="3300" dirty="0" smtClean="0">
                <a:solidFill>
                  <a:schemeClr val="tx1"/>
                </a:solidFill>
              </a:rPr>
              <a:t>Write the number, underlined portion of the question, answer, and sentence justification.</a:t>
            </a:r>
          </a:p>
          <a:p>
            <a:pPr algn="l"/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514350" indent="-514350" algn="l">
              <a:buAutoNum type="arabicPeriod"/>
            </a:pPr>
            <a:endParaRPr lang="en-US" dirty="0" smtClean="0">
              <a:solidFill>
                <a:schemeClr val="tx1"/>
              </a:solidFill>
            </a:endParaRPr>
          </a:p>
          <a:p>
            <a:pPr algn="l"/>
            <a:endParaRPr lang="en-US" dirty="0" smtClean="0">
              <a:solidFill>
                <a:schemeClr val="tx1"/>
              </a:solidFill>
            </a:endParaRPr>
          </a:p>
          <a:p>
            <a:pPr marL="514350" indent="-514350" algn="l">
              <a:buAutoNum type="arabicPeriod"/>
            </a:pPr>
            <a:endParaRPr lang="en-US" dirty="0" smtClean="0">
              <a:solidFill>
                <a:schemeClr val="tx1"/>
              </a:solidFill>
            </a:endParaRPr>
          </a:p>
          <a:p>
            <a:pPr marL="514350" indent="-514350" algn="l">
              <a:buAutoNum type="arabicPeriod"/>
            </a:pPr>
            <a:endParaRPr lang="en-US" dirty="0">
              <a:solidFill>
                <a:schemeClr val="tx1"/>
              </a:solidFill>
            </a:endParaRPr>
          </a:p>
          <a:p>
            <a:pPr marL="514350" indent="-514350" algn="l">
              <a:buAutoNum type="arabicPeriod"/>
            </a:pPr>
            <a:endParaRPr lang="en-US" dirty="0" smtClean="0">
              <a:solidFill>
                <a:schemeClr val="tx1"/>
              </a:solidFill>
            </a:endParaRPr>
          </a:p>
          <a:p>
            <a:pPr marL="514350" indent="-514350" algn="l"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What is the </a:t>
            </a:r>
            <a:r>
              <a:rPr lang="en-US" u="sng" dirty="0" smtClean="0">
                <a:solidFill>
                  <a:schemeClr val="tx1"/>
                </a:solidFill>
              </a:rPr>
              <a:t>oldest</a:t>
            </a:r>
            <a:r>
              <a:rPr lang="en-US" dirty="0" smtClean="0">
                <a:solidFill>
                  <a:schemeClr val="tx1"/>
                </a:solidFill>
              </a:rPr>
              <a:t> type of rock in this formation? JUSTIFY your answer.</a:t>
            </a:r>
          </a:p>
          <a:p>
            <a:pPr marL="514350" indent="-514350" algn="l"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Which types of rock formed </a:t>
            </a:r>
            <a:r>
              <a:rPr lang="en-US" u="sng" dirty="0" smtClean="0">
                <a:solidFill>
                  <a:schemeClr val="tx1"/>
                </a:solidFill>
              </a:rPr>
              <a:t>after the fault </a:t>
            </a:r>
            <a:r>
              <a:rPr lang="en-US" dirty="0" smtClean="0">
                <a:solidFill>
                  <a:schemeClr val="tx1"/>
                </a:solidFill>
              </a:rPr>
              <a:t>occurred? JUSTIFY your answer.</a:t>
            </a:r>
          </a:p>
        </p:txBody>
      </p:sp>
    </p:spTree>
    <p:extLst>
      <p:ext uri="{BB962C8B-B14F-4D97-AF65-F5344CB8AC3E}">
        <p14:creationId xmlns:p14="http://schemas.microsoft.com/office/powerpoint/2010/main" val="1111051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-152400"/>
            <a:ext cx="8229600" cy="1143000"/>
          </a:xfrm>
        </p:spPr>
        <p:txBody>
          <a:bodyPr>
            <a:normAutofit/>
          </a:bodyPr>
          <a:lstStyle/>
          <a:p>
            <a:r>
              <a:rPr lang="en-US" b="1" dirty="0"/>
              <a:t>The Great Fossil </a:t>
            </a:r>
            <a:r>
              <a:rPr lang="en-US" b="1" dirty="0" smtClean="0"/>
              <a:t>Find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838200"/>
            <a:ext cx="8229600" cy="6019800"/>
          </a:xfrm>
        </p:spPr>
        <p:txBody>
          <a:bodyPr>
            <a:normAutofit/>
          </a:bodyPr>
          <a:lstStyle/>
          <a:p>
            <a:r>
              <a:rPr lang="en-US" dirty="0" smtClean="0"/>
              <a:t>FOSSILS=EVIDENCE</a:t>
            </a:r>
          </a:p>
          <a:p>
            <a:pPr lvl="1"/>
            <a:r>
              <a:rPr lang="en-US" dirty="0" smtClean="0"/>
              <a:t>Today, you will compare the bone structures of different species using fossils.</a:t>
            </a:r>
          </a:p>
          <a:p>
            <a:pPr lvl="1"/>
            <a:r>
              <a:rPr lang="en-US" dirty="0" smtClean="0"/>
              <a:t>You will use the fossil structures to determine the ancestors of an unknown organism.</a:t>
            </a:r>
          </a:p>
          <a:p>
            <a:pPr lvl="2"/>
            <a:r>
              <a:rPr lang="en-US" dirty="0" smtClean="0"/>
              <a:t>Note: Paleontologists study fossils for a variety of purposes, like establishing </a:t>
            </a:r>
            <a:r>
              <a:rPr lang="en-US" u="sng" dirty="0" smtClean="0"/>
              <a:t>relative age</a:t>
            </a:r>
            <a:r>
              <a:rPr lang="en-US" dirty="0" smtClean="0"/>
              <a:t>, petroleum exploration and the </a:t>
            </a:r>
            <a:r>
              <a:rPr lang="en-US" u="sng" dirty="0" smtClean="0"/>
              <a:t>study of evolution </a:t>
            </a:r>
            <a:r>
              <a:rPr lang="en-US" dirty="0" smtClean="0"/>
              <a:t>and ancient environments. </a:t>
            </a:r>
            <a:r>
              <a:rPr lang="en-US" sz="3200" b="1" dirty="0" smtClean="0"/>
              <a:t>Their average </a:t>
            </a:r>
            <a:r>
              <a:rPr lang="en-US" sz="3200" b="1" dirty="0"/>
              <a:t>salary is </a:t>
            </a:r>
            <a:r>
              <a:rPr lang="en-US" sz="3200" b="1" dirty="0" smtClean="0"/>
              <a:t>$</a:t>
            </a:r>
            <a:r>
              <a:rPr lang="en-US" sz="3200" b="1" dirty="0"/>
              <a:t>72,660 </a:t>
            </a:r>
            <a:r>
              <a:rPr lang="en-US" sz="3200" b="1" dirty="0" smtClean="0"/>
              <a:t>.</a:t>
            </a:r>
            <a:r>
              <a:rPr lang="en-US" sz="2800" dirty="0" smtClean="0"/>
              <a:t> </a:t>
            </a:r>
            <a:endParaRPr lang="en-US" sz="2800" dirty="0"/>
          </a:p>
          <a:p>
            <a:pPr marL="914400" lvl="2" indent="0">
              <a:buNone/>
            </a:pPr>
            <a:endParaRPr lang="en-US" sz="2800" dirty="0" smtClean="0"/>
          </a:p>
          <a:p>
            <a:pPr marL="914400" lvl="2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		Pit 91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1914" y="4976191"/>
            <a:ext cx="3865580" cy="167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4318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RAFTS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R</a:t>
            </a:r>
            <a:r>
              <a:rPr lang="en-US" dirty="0" smtClean="0"/>
              <a:t>ole-archaeologist</a:t>
            </a:r>
          </a:p>
          <a:p>
            <a:r>
              <a:rPr lang="en-US" b="1" dirty="0" smtClean="0"/>
              <a:t>A</a:t>
            </a:r>
            <a:r>
              <a:rPr lang="en-US" dirty="0" smtClean="0"/>
              <a:t>udience-tourist at a museum</a:t>
            </a:r>
          </a:p>
          <a:p>
            <a:r>
              <a:rPr lang="en-US" b="1" dirty="0" smtClean="0"/>
              <a:t>F</a:t>
            </a:r>
            <a:r>
              <a:rPr lang="en-US" dirty="0" smtClean="0"/>
              <a:t>ormat-worksheet and poster</a:t>
            </a:r>
          </a:p>
          <a:p>
            <a:r>
              <a:rPr lang="en-US" b="1" dirty="0" smtClean="0"/>
              <a:t>T</a:t>
            </a:r>
            <a:r>
              <a:rPr lang="en-US" dirty="0" smtClean="0"/>
              <a:t>opic-Fossils as Evidence</a:t>
            </a:r>
          </a:p>
          <a:p>
            <a:r>
              <a:rPr lang="en-US" b="1" dirty="0" smtClean="0"/>
              <a:t>S</a:t>
            </a:r>
            <a:r>
              <a:rPr lang="en-US" dirty="0" smtClean="0"/>
              <a:t>trong Verb-Compare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6800" y="3962400"/>
            <a:ext cx="3886200" cy="26182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35430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130</Words>
  <Application>Microsoft Office PowerPoint</Application>
  <PresentationFormat>On-screen Show (4:3)</PresentationFormat>
  <Paragraphs>27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Bell Ringer 4/16/12</vt:lpstr>
      <vt:lpstr>The Great Fossil Find</vt:lpstr>
      <vt:lpstr>RAFTS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Bell Ringer 4/16/12</dc:title>
  <dc:creator>Xandy</dc:creator>
  <cp:lastModifiedBy>Xandy</cp:lastModifiedBy>
  <cp:revision>8</cp:revision>
  <dcterms:created xsi:type="dcterms:W3CDTF">2012-04-16T02:30:59Z</dcterms:created>
  <dcterms:modified xsi:type="dcterms:W3CDTF">2012-04-16T12:30:57Z</dcterms:modified>
</cp:coreProperties>
</file>